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8"/>
  </p:notesMasterIdLst>
  <p:sldIdLst>
    <p:sldId id="257" r:id="rId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70191" autoAdjust="0"/>
  </p:normalViewPr>
  <p:slideViewPr>
    <p:cSldViewPr>
      <p:cViewPr varScale="1">
        <p:scale>
          <a:sx n="95" d="100"/>
          <a:sy n="95" d="100"/>
        </p:scale>
        <p:origin x="145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5: </a:t>
            </a:r>
            <a:r>
              <a:rPr lang="en-US" dirty="0"/>
              <a:t>Web Chat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40" y="882402"/>
            <a:ext cx="3453820" cy="34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</TotalTime>
  <Words>6</Words>
  <Application>Microsoft Office PowerPoint</Application>
  <PresentationFormat>On-screen Show (16:9)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Solution 5: Web Chat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137</cp:revision>
  <cp:lastPrinted>2015-07-06T21:44:19Z</cp:lastPrinted>
  <dcterms:created xsi:type="dcterms:W3CDTF">2015-07-04T21:12:26Z</dcterms:created>
  <dcterms:modified xsi:type="dcterms:W3CDTF">2017-10-08T21:45:22Z</dcterms:modified>
</cp:coreProperties>
</file>